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48"/>
  </p:normalViewPr>
  <p:slideViewPr>
    <p:cSldViewPr snapToGrid="0">
      <p:cViewPr varScale="1">
        <p:scale>
          <a:sx n="88" d="100"/>
          <a:sy n="88" d="100"/>
        </p:scale>
        <p:origin x="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B0696-5877-4750-B762-242EE134F13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337209-ABF2-477C-B352-CA2BAB3B1B07}">
      <dgm:prSet/>
      <dgm:spPr/>
      <dgm:t>
        <a:bodyPr/>
        <a:lstStyle/>
        <a:p>
          <a:r>
            <a:rPr lang="en-US"/>
            <a:t>Python</a:t>
          </a:r>
        </a:p>
      </dgm:t>
    </dgm:pt>
    <dgm:pt modelId="{C445AA0C-6ED5-49B2-B2B8-3306715D952C}" type="parTrans" cxnId="{11E1C3AE-E347-4840-89E1-5A19BD87AFA6}">
      <dgm:prSet/>
      <dgm:spPr/>
      <dgm:t>
        <a:bodyPr/>
        <a:lstStyle/>
        <a:p>
          <a:endParaRPr lang="en-US"/>
        </a:p>
      </dgm:t>
    </dgm:pt>
    <dgm:pt modelId="{3A4FCA85-391F-4C8E-A05E-8A5D6F7782BA}" type="sibTrans" cxnId="{11E1C3AE-E347-4840-89E1-5A19BD87AFA6}">
      <dgm:prSet/>
      <dgm:spPr/>
      <dgm:t>
        <a:bodyPr/>
        <a:lstStyle/>
        <a:p>
          <a:endParaRPr lang="en-US"/>
        </a:p>
      </dgm:t>
    </dgm:pt>
    <dgm:pt modelId="{8FEEC888-0E43-4919-8B02-7FE2681C40C6}">
      <dgm:prSet/>
      <dgm:spPr/>
      <dgm:t>
        <a:bodyPr/>
        <a:lstStyle/>
        <a:p>
          <a:r>
            <a:rPr lang="en-US"/>
            <a:t>Pygame</a:t>
          </a:r>
        </a:p>
      </dgm:t>
    </dgm:pt>
    <dgm:pt modelId="{F12DFAA2-0FB0-445A-A498-95AA4144B6C6}" type="parTrans" cxnId="{4DF8FDDE-F2A1-410C-BA0A-EABF713AE67F}">
      <dgm:prSet/>
      <dgm:spPr/>
      <dgm:t>
        <a:bodyPr/>
        <a:lstStyle/>
        <a:p>
          <a:endParaRPr lang="en-US"/>
        </a:p>
      </dgm:t>
    </dgm:pt>
    <dgm:pt modelId="{C7C5EB5F-E0E2-4A0C-826D-26AE296877B5}" type="sibTrans" cxnId="{4DF8FDDE-F2A1-410C-BA0A-EABF713AE67F}">
      <dgm:prSet/>
      <dgm:spPr/>
      <dgm:t>
        <a:bodyPr/>
        <a:lstStyle/>
        <a:p>
          <a:endParaRPr lang="en-US"/>
        </a:p>
      </dgm:t>
    </dgm:pt>
    <dgm:pt modelId="{D656B141-DF69-094B-8B85-01D34B7F3526}" type="pres">
      <dgm:prSet presAssocID="{BAEB0696-5877-4750-B762-242EE134F1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BD2600-A41A-F449-924B-81BD73A91219}" type="pres">
      <dgm:prSet presAssocID="{9F337209-ABF2-477C-B352-CA2BAB3B1B07}" presName="hierRoot1" presStyleCnt="0"/>
      <dgm:spPr/>
    </dgm:pt>
    <dgm:pt modelId="{77281A08-1EA3-F24A-ACE8-CC3879F2F858}" type="pres">
      <dgm:prSet presAssocID="{9F337209-ABF2-477C-B352-CA2BAB3B1B07}" presName="composite" presStyleCnt="0"/>
      <dgm:spPr/>
    </dgm:pt>
    <dgm:pt modelId="{8F907C3C-9652-9347-9E0B-38B4B4DD7DA5}" type="pres">
      <dgm:prSet presAssocID="{9F337209-ABF2-477C-B352-CA2BAB3B1B07}" presName="background" presStyleLbl="node0" presStyleIdx="0" presStyleCnt="2"/>
      <dgm:spPr/>
    </dgm:pt>
    <dgm:pt modelId="{7D148216-0F9F-884F-9185-F2B89A2AC2CB}" type="pres">
      <dgm:prSet presAssocID="{9F337209-ABF2-477C-B352-CA2BAB3B1B07}" presName="text" presStyleLbl="fgAcc0" presStyleIdx="0" presStyleCnt="2">
        <dgm:presLayoutVars>
          <dgm:chPref val="3"/>
        </dgm:presLayoutVars>
      </dgm:prSet>
      <dgm:spPr/>
    </dgm:pt>
    <dgm:pt modelId="{6CE6B07A-73E7-9748-878C-CE73615D539C}" type="pres">
      <dgm:prSet presAssocID="{9F337209-ABF2-477C-B352-CA2BAB3B1B07}" presName="hierChild2" presStyleCnt="0"/>
      <dgm:spPr/>
    </dgm:pt>
    <dgm:pt modelId="{240BB111-980C-E94F-B3BB-D6535277DDA7}" type="pres">
      <dgm:prSet presAssocID="{8FEEC888-0E43-4919-8B02-7FE2681C40C6}" presName="hierRoot1" presStyleCnt="0"/>
      <dgm:spPr/>
    </dgm:pt>
    <dgm:pt modelId="{C042A5BA-070F-F54D-B13D-B56535FA8EE8}" type="pres">
      <dgm:prSet presAssocID="{8FEEC888-0E43-4919-8B02-7FE2681C40C6}" presName="composite" presStyleCnt="0"/>
      <dgm:spPr/>
    </dgm:pt>
    <dgm:pt modelId="{2842B057-8014-7840-84F9-63C808BB920D}" type="pres">
      <dgm:prSet presAssocID="{8FEEC888-0E43-4919-8B02-7FE2681C40C6}" presName="background" presStyleLbl="node0" presStyleIdx="1" presStyleCnt="2"/>
      <dgm:spPr/>
    </dgm:pt>
    <dgm:pt modelId="{2CEBCC5C-F067-184C-BFF3-2CFE816FFD77}" type="pres">
      <dgm:prSet presAssocID="{8FEEC888-0E43-4919-8B02-7FE2681C40C6}" presName="text" presStyleLbl="fgAcc0" presStyleIdx="1" presStyleCnt="2">
        <dgm:presLayoutVars>
          <dgm:chPref val="3"/>
        </dgm:presLayoutVars>
      </dgm:prSet>
      <dgm:spPr/>
    </dgm:pt>
    <dgm:pt modelId="{39672789-B1EE-2844-8A4E-928C632903E2}" type="pres">
      <dgm:prSet presAssocID="{8FEEC888-0E43-4919-8B02-7FE2681C40C6}" presName="hierChild2" presStyleCnt="0"/>
      <dgm:spPr/>
    </dgm:pt>
  </dgm:ptLst>
  <dgm:cxnLst>
    <dgm:cxn modelId="{37ECDD2E-6AB2-F443-9707-0AC000E308C3}" type="presOf" srcId="{8FEEC888-0E43-4919-8B02-7FE2681C40C6}" destId="{2CEBCC5C-F067-184C-BFF3-2CFE816FFD77}" srcOrd="0" destOrd="0" presId="urn:microsoft.com/office/officeart/2005/8/layout/hierarchy1"/>
    <dgm:cxn modelId="{86E2D45F-94DB-D14B-84E7-5724BAA02AE9}" type="presOf" srcId="{BAEB0696-5877-4750-B762-242EE134F136}" destId="{D656B141-DF69-094B-8B85-01D34B7F3526}" srcOrd="0" destOrd="0" presId="urn:microsoft.com/office/officeart/2005/8/layout/hierarchy1"/>
    <dgm:cxn modelId="{BC9D5B87-C4D6-4845-9CEC-27198FC621D1}" type="presOf" srcId="{9F337209-ABF2-477C-B352-CA2BAB3B1B07}" destId="{7D148216-0F9F-884F-9185-F2B89A2AC2CB}" srcOrd="0" destOrd="0" presId="urn:microsoft.com/office/officeart/2005/8/layout/hierarchy1"/>
    <dgm:cxn modelId="{11E1C3AE-E347-4840-89E1-5A19BD87AFA6}" srcId="{BAEB0696-5877-4750-B762-242EE134F136}" destId="{9F337209-ABF2-477C-B352-CA2BAB3B1B07}" srcOrd="0" destOrd="0" parTransId="{C445AA0C-6ED5-49B2-B2B8-3306715D952C}" sibTransId="{3A4FCA85-391F-4C8E-A05E-8A5D6F7782BA}"/>
    <dgm:cxn modelId="{4DF8FDDE-F2A1-410C-BA0A-EABF713AE67F}" srcId="{BAEB0696-5877-4750-B762-242EE134F136}" destId="{8FEEC888-0E43-4919-8B02-7FE2681C40C6}" srcOrd="1" destOrd="0" parTransId="{F12DFAA2-0FB0-445A-A498-95AA4144B6C6}" sibTransId="{C7C5EB5F-E0E2-4A0C-826D-26AE296877B5}"/>
    <dgm:cxn modelId="{E475CA2B-37CB-A947-A5F4-1A970B270F8D}" type="presParOf" srcId="{D656B141-DF69-094B-8B85-01D34B7F3526}" destId="{25BD2600-A41A-F449-924B-81BD73A91219}" srcOrd="0" destOrd="0" presId="urn:microsoft.com/office/officeart/2005/8/layout/hierarchy1"/>
    <dgm:cxn modelId="{1729B24D-868A-8543-88F1-BF06C62BC012}" type="presParOf" srcId="{25BD2600-A41A-F449-924B-81BD73A91219}" destId="{77281A08-1EA3-F24A-ACE8-CC3879F2F858}" srcOrd="0" destOrd="0" presId="urn:microsoft.com/office/officeart/2005/8/layout/hierarchy1"/>
    <dgm:cxn modelId="{6BCDAF4A-A239-4042-B33D-0FD7AB950885}" type="presParOf" srcId="{77281A08-1EA3-F24A-ACE8-CC3879F2F858}" destId="{8F907C3C-9652-9347-9E0B-38B4B4DD7DA5}" srcOrd="0" destOrd="0" presId="urn:microsoft.com/office/officeart/2005/8/layout/hierarchy1"/>
    <dgm:cxn modelId="{2225F9FC-50DE-E449-B829-F0360A24AEC9}" type="presParOf" srcId="{77281A08-1EA3-F24A-ACE8-CC3879F2F858}" destId="{7D148216-0F9F-884F-9185-F2B89A2AC2CB}" srcOrd="1" destOrd="0" presId="urn:microsoft.com/office/officeart/2005/8/layout/hierarchy1"/>
    <dgm:cxn modelId="{B2525D20-CF42-924B-9D17-C0E3D7A03B94}" type="presParOf" srcId="{25BD2600-A41A-F449-924B-81BD73A91219}" destId="{6CE6B07A-73E7-9748-878C-CE73615D539C}" srcOrd="1" destOrd="0" presId="urn:microsoft.com/office/officeart/2005/8/layout/hierarchy1"/>
    <dgm:cxn modelId="{F49ADA36-5D6E-1E41-AE4C-D43D1D8FCDD8}" type="presParOf" srcId="{D656B141-DF69-094B-8B85-01D34B7F3526}" destId="{240BB111-980C-E94F-B3BB-D6535277DDA7}" srcOrd="1" destOrd="0" presId="urn:microsoft.com/office/officeart/2005/8/layout/hierarchy1"/>
    <dgm:cxn modelId="{6DBC7BB6-217F-2043-8DF7-27367CBC3AB7}" type="presParOf" srcId="{240BB111-980C-E94F-B3BB-D6535277DDA7}" destId="{C042A5BA-070F-F54D-B13D-B56535FA8EE8}" srcOrd="0" destOrd="0" presId="urn:microsoft.com/office/officeart/2005/8/layout/hierarchy1"/>
    <dgm:cxn modelId="{3DDEC484-E0C4-F445-A52B-C0FDAE61EC23}" type="presParOf" srcId="{C042A5BA-070F-F54D-B13D-B56535FA8EE8}" destId="{2842B057-8014-7840-84F9-63C808BB920D}" srcOrd="0" destOrd="0" presId="urn:microsoft.com/office/officeart/2005/8/layout/hierarchy1"/>
    <dgm:cxn modelId="{B87F68E8-9987-A645-B769-D620FC808E9B}" type="presParOf" srcId="{C042A5BA-070F-F54D-B13D-B56535FA8EE8}" destId="{2CEBCC5C-F067-184C-BFF3-2CFE816FFD77}" srcOrd="1" destOrd="0" presId="urn:microsoft.com/office/officeart/2005/8/layout/hierarchy1"/>
    <dgm:cxn modelId="{6A5DE4E9-D655-2448-A76F-0BA1D3D5E198}" type="presParOf" srcId="{240BB111-980C-E94F-B3BB-D6535277DDA7}" destId="{39672789-B1EE-2844-8A4E-928C632903E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56A0DA-2645-46D3-842A-F8B7C872AFB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530A29-E65D-4BA1-9501-B1529B5F5D8F}">
      <dgm:prSet/>
      <dgm:spPr/>
      <dgm:t>
        <a:bodyPr/>
        <a:lstStyle/>
        <a:p>
          <a:r>
            <a:rPr lang="en-US"/>
            <a:t>Obsługa klawiatury</a:t>
          </a:r>
        </a:p>
      </dgm:t>
    </dgm:pt>
    <dgm:pt modelId="{19DE2952-7B52-447B-B941-FFDEAC5E073D}" type="parTrans" cxnId="{F91D74FF-43A1-4F52-AD36-B0F7B688DEA3}">
      <dgm:prSet/>
      <dgm:spPr/>
      <dgm:t>
        <a:bodyPr/>
        <a:lstStyle/>
        <a:p>
          <a:endParaRPr lang="en-US"/>
        </a:p>
      </dgm:t>
    </dgm:pt>
    <dgm:pt modelId="{95079232-73EA-44F3-905F-A9B3EAEAD50E}" type="sibTrans" cxnId="{F91D74FF-43A1-4F52-AD36-B0F7B688DEA3}">
      <dgm:prSet/>
      <dgm:spPr/>
      <dgm:t>
        <a:bodyPr/>
        <a:lstStyle/>
        <a:p>
          <a:endParaRPr lang="en-US"/>
        </a:p>
      </dgm:t>
    </dgm:pt>
    <dgm:pt modelId="{F31CF9CB-7B46-4541-A816-3D9577C08D27}">
      <dgm:prSet/>
      <dgm:spPr/>
      <dgm:t>
        <a:bodyPr/>
        <a:lstStyle/>
        <a:p>
          <a:r>
            <a:rPr lang="en-US"/>
            <a:t>Wykrywanie kolizji</a:t>
          </a:r>
        </a:p>
      </dgm:t>
    </dgm:pt>
    <dgm:pt modelId="{4BC6BAF4-B45B-4A77-9CEF-7718787DA8C2}" type="parTrans" cxnId="{EF29BD62-365A-41E6-96AF-1A330635B59E}">
      <dgm:prSet/>
      <dgm:spPr/>
      <dgm:t>
        <a:bodyPr/>
        <a:lstStyle/>
        <a:p>
          <a:endParaRPr lang="en-US"/>
        </a:p>
      </dgm:t>
    </dgm:pt>
    <dgm:pt modelId="{2756D072-1053-4F0E-9ECD-7AEF97947A61}" type="sibTrans" cxnId="{EF29BD62-365A-41E6-96AF-1A330635B59E}">
      <dgm:prSet/>
      <dgm:spPr/>
      <dgm:t>
        <a:bodyPr/>
        <a:lstStyle/>
        <a:p>
          <a:endParaRPr lang="en-US"/>
        </a:p>
      </dgm:t>
    </dgm:pt>
    <dgm:pt modelId="{4DAE581B-B6FE-42E5-9C89-9D71FC3899E8}">
      <dgm:prSet/>
      <dgm:spPr/>
      <dgm:t>
        <a:bodyPr/>
        <a:lstStyle/>
        <a:p>
          <a:r>
            <a:rPr lang="en-US"/>
            <a:t>Wybór postaci przed grą</a:t>
          </a:r>
        </a:p>
      </dgm:t>
    </dgm:pt>
    <dgm:pt modelId="{373C6C81-5A64-494C-812E-E363BD83DFF8}" type="parTrans" cxnId="{2BBF06D5-78C2-4C28-B291-5EE80F17F074}">
      <dgm:prSet/>
      <dgm:spPr/>
      <dgm:t>
        <a:bodyPr/>
        <a:lstStyle/>
        <a:p>
          <a:endParaRPr lang="en-US"/>
        </a:p>
      </dgm:t>
    </dgm:pt>
    <dgm:pt modelId="{CC84C87A-2F5F-451E-BB4A-A4FADE9068E5}" type="sibTrans" cxnId="{2BBF06D5-78C2-4C28-B291-5EE80F17F074}">
      <dgm:prSet/>
      <dgm:spPr/>
      <dgm:t>
        <a:bodyPr/>
        <a:lstStyle/>
        <a:p>
          <a:endParaRPr lang="en-US"/>
        </a:p>
      </dgm:t>
    </dgm:pt>
    <dgm:pt modelId="{8B69FEB1-590B-475E-82AA-3336485E841F}">
      <dgm:prSet/>
      <dgm:spPr/>
      <dgm:t>
        <a:bodyPr/>
        <a:lstStyle/>
        <a:p>
          <a:r>
            <a:rPr lang="en-US"/>
            <a:t>System punktacji</a:t>
          </a:r>
        </a:p>
      </dgm:t>
    </dgm:pt>
    <dgm:pt modelId="{56BE414B-5241-469B-AF33-02330AAD728C}" type="parTrans" cxnId="{9C34B787-7037-4493-AA45-E667E0A425C4}">
      <dgm:prSet/>
      <dgm:spPr/>
      <dgm:t>
        <a:bodyPr/>
        <a:lstStyle/>
        <a:p>
          <a:endParaRPr lang="en-US"/>
        </a:p>
      </dgm:t>
    </dgm:pt>
    <dgm:pt modelId="{AEE92CEA-5FFB-400A-816F-A5E933156E5B}" type="sibTrans" cxnId="{9C34B787-7037-4493-AA45-E667E0A425C4}">
      <dgm:prSet/>
      <dgm:spPr/>
      <dgm:t>
        <a:bodyPr/>
        <a:lstStyle/>
        <a:p>
          <a:endParaRPr lang="en-US"/>
        </a:p>
      </dgm:t>
    </dgm:pt>
    <dgm:pt modelId="{D7A662FD-44A7-4104-A34C-E5E41317800C}">
      <dgm:prSet/>
      <dgm:spPr/>
      <dgm:t>
        <a:bodyPr/>
        <a:lstStyle/>
        <a:p>
          <a:r>
            <a:rPr lang="en-US"/>
            <a:t>Mechanika levelowania</a:t>
          </a:r>
        </a:p>
      </dgm:t>
    </dgm:pt>
    <dgm:pt modelId="{A330E3BC-C8B7-4FC7-8807-73C6F6B691F3}" type="parTrans" cxnId="{DA5C2538-E6E7-4A55-82D4-2DD007C5EED1}">
      <dgm:prSet/>
      <dgm:spPr/>
      <dgm:t>
        <a:bodyPr/>
        <a:lstStyle/>
        <a:p>
          <a:endParaRPr lang="en-US"/>
        </a:p>
      </dgm:t>
    </dgm:pt>
    <dgm:pt modelId="{EB25FC72-45DA-4AA4-854A-A6B92D61B84F}" type="sibTrans" cxnId="{DA5C2538-E6E7-4A55-82D4-2DD007C5EED1}">
      <dgm:prSet/>
      <dgm:spPr/>
      <dgm:t>
        <a:bodyPr/>
        <a:lstStyle/>
        <a:p>
          <a:endParaRPr lang="en-US"/>
        </a:p>
      </dgm:t>
    </dgm:pt>
    <dgm:pt modelId="{7FB41DED-7CAE-48AF-AB4F-D2B233E9636F}">
      <dgm:prSet/>
      <dgm:spPr/>
      <dgm:t>
        <a:bodyPr/>
        <a:lstStyle/>
        <a:p>
          <a:r>
            <a:rPr lang="en-US"/>
            <a:t>Ograniczenie czasowe (mini-gra)</a:t>
          </a:r>
        </a:p>
      </dgm:t>
    </dgm:pt>
    <dgm:pt modelId="{4ACB2167-FC35-40E6-853B-7EEC0F016068}" type="parTrans" cxnId="{D3A651D0-569D-4970-B76C-726051F8EC51}">
      <dgm:prSet/>
      <dgm:spPr/>
      <dgm:t>
        <a:bodyPr/>
        <a:lstStyle/>
        <a:p>
          <a:endParaRPr lang="en-US"/>
        </a:p>
      </dgm:t>
    </dgm:pt>
    <dgm:pt modelId="{97A4397A-AB91-4DE0-8EA7-F988ABE24793}" type="sibTrans" cxnId="{D3A651D0-569D-4970-B76C-726051F8EC51}">
      <dgm:prSet/>
      <dgm:spPr/>
      <dgm:t>
        <a:bodyPr/>
        <a:lstStyle/>
        <a:p>
          <a:endParaRPr lang="en-US"/>
        </a:p>
      </dgm:t>
    </dgm:pt>
    <dgm:pt modelId="{3665EB2B-0D65-4582-94C3-47901EE6CBDA}">
      <dgm:prSet/>
      <dgm:spPr/>
      <dgm:t>
        <a:bodyPr/>
        <a:lstStyle/>
        <a:p>
          <a:r>
            <a:rPr lang="en-US"/>
            <a:t>Zagadki logiczne</a:t>
          </a:r>
        </a:p>
      </dgm:t>
    </dgm:pt>
    <dgm:pt modelId="{44CAEA13-78AF-417C-AFAD-49E9ACAA68B0}" type="parTrans" cxnId="{3D0DF0AA-465A-449E-98DA-724A56523FA7}">
      <dgm:prSet/>
      <dgm:spPr/>
      <dgm:t>
        <a:bodyPr/>
        <a:lstStyle/>
        <a:p>
          <a:endParaRPr lang="en-US"/>
        </a:p>
      </dgm:t>
    </dgm:pt>
    <dgm:pt modelId="{79D02836-5A5D-4A05-9936-75933799F292}" type="sibTrans" cxnId="{3D0DF0AA-465A-449E-98DA-724A56523FA7}">
      <dgm:prSet/>
      <dgm:spPr/>
      <dgm:t>
        <a:bodyPr/>
        <a:lstStyle/>
        <a:p>
          <a:endParaRPr lang="en-US"/>
        </a:p>
      </dgm:t>
    </dgm:pt>
    <dgm:pt modelId="{E19BD30C-1AE2-484C-B9CC-B75D6D04E72E}">
      <dgm:prSet/>
      <dgm:spPr/>
      <dgm:t>
        <a:bodyPr/>
        <a:lstStyle/>
        <a:p>
          <a:r>
            <a:rPr lang="en-US"/>
            <a:t>UI</a:t>
          </a:r>
        </a:p>
      </dgm:t>
    </dgm:pt>
    <dgm:pt modelId="{DAC4B335-5905-4A3D-ACFA-F6A041C67346}" type="parTrans" cxnId="{529149C6-6AD0-4323-8895-456B72BFA617}">
      <dgm:prSet/>
      <dgm:spPr/>
      <dgm:t>
        <a:bodyPr/>
        <a:lstStyle/>
        <a:p>
          <a:endParaRPr lang="en-US"/>
        </a:p>
      </dgm:t>
    </dgm:pt>
    <dgm:pt modelId="{4BD39004-6D3A-4784-BA10-8D0A6FA8FCA7}" type="sibTrans" cxnId="{529149C6-6AD0-4323-8895-456B72BFA617}">
      <dgm:prSet/>
      <dgm:spPr/>
      <dgm:t>
        <a:bodyPr/>
        <a:lstStyle/>
        <a:p>
          <a:endParaRPr lang="en-US"/>
        </a:p>
      </dgm:t>
    </dgm:pt>
    <dgm:pt modelId="{AE9648DB-4113-4CA7-BD64-CB559252C5B6}">
      <dgm:prSet/>
      <dgm:spPr/>
      <dgm:t>
        <a:bodyPr/>
        <a:lstStyle/>
        <a:p>
          <a:r>
            <a:rPr lang="en-US"/>
            <a:t>Ekran powitalna</a:t>
          </a:r>
        </a:p>
      </dgm:t>
    </dgm:pt>
    <dgm:pt modelId="{F93B992E-3199-4595-B4B5-A8C982B441E9}" type="parTrans" cxnId="{8BA12513-70B6-4B15-85D2-D147B747820F}">
      <dgm:prSet/>
      <dgm:spPr/>
      <dgm:t>
        <a:bodyPr/>
        <a:lstStyle/>
        <a:p>
          <a:endParaRPr lang="en-US"/>
        </a:p>
      </dgm:t>
    </dgm:pt>
    <dgm:pt modelId="{EA0175D3-959E-4D02-A393-50C1BF98BE69}" type="sibTrans" cxnId="{8BA12513-70B6-4B15-85D2-D147B747820F}">
      <dgm:prSet/>
      <dgm:spPr/>
      <dgm:t>
        <a:bodyPr/>
        <a:lstStyle/>
        <a:p>
          <a:endParaRPr lang="en-US"/>
        </a:p>
      </dgm:t>
    </dgm:pt>
    <dgm:pt modelId="{9CDB4FFF-3EE6-4698-97BC-8F8D1EEC4886}">
      <dgm:prSet/>
      <dgm:spPr/>
      <dgm:t>
        <a:bodyPr/>
        <a:lstStyle/>
        <a:p>
          <a:r>
            <a:rPr lang="en-US"/>
            <a:t>Menu główne</a:t>
          </a:r>
        </a:p>
      </dgm:t>
    </dgm:pt>
    <dgm:pt modelId="{7BC9EFDC-B536-4619-BCA4-C1A95510924B}" type="parTrans" cxnId="{57911A66-1E6A-48A2-A2B5-F887A67C8D43}">
      <dgm:prSet/>
      <dgm:spPr/>
      <dgm:t>
        <a:bodyPr/>
        <a:lstStyle/>
        <a:p>
          <a:endParaRPr lang="en-US"/>
        </a:p>
      </dgm:t>
    </dgm:pt>
    <dgm:pt modelId="{3E5E6133-5A48-484F-985F-C85CD974B4A4}" type="sibTrans" cxnId="{57911A66-1E6A-48A2-A2B5-F887A67C8D43}">
      <dgm:prSet/>
      <dgm:spPr/>
      <dgm:t>
        <a:bodyPr/>
        <a:lstStyle/>
        <a:p>
          <a:endParaRPr lang="en-US"/>
        </a:p>
      </dgm:t>
    </dgm:pt>
    <dgm:pt modelId="{B276B3D9-B84F-45F7-9236-6813584FFF06}">
      <dgm:prSet/>
      <dgm:spPr/>
      <dgm:t>
        <a:bodyPr/>
        <a:lstStyle/>
        <a:p>
          <a:r>
            <a:rPr lang="en-US"/>
            <a:t>Instrukcja</a:t>
          </a:r>
        </a:p>
      </dgm:t>
    </dgm:pt>
    <dgm:pt modelId="{8F516396-C965-438C-98AF-68FE7D603DA5}" type="parTrans" cxnId="{A85345E0-638F-496A-9D8D-6255DC8F2798}">
      <dgm:prSet/>
      <dgm:spPr/>
      <dgm:t>
        <a:bodyPr/>
        <a:lstStyle/>
        <a:p>
          <a:endParaRPr lang="en-US"/>
        </a:p>
      </dgm:t>
    </dgm:pt>
    <dgm:pt modelId="{25A4A344-D784-444D-8990-1CBACC6DE483}" type="sibTrans" cxnId="{A85345E0-638F-496A-9D8D-6255DC8F2798}">
      <dgm:prSet/>
      <dgm:spPr/>
      <dgm:t>
        <a:bodyPr/>
        <a:lstStyle/>
        <a:p>
          <a:endParaRPr lang="en-US"/>
        </a:p>
      </dgm:t>
    </dgm:pt>
    <dgm:pt modelId="{BFADEE2A-9A63-4333-8E7E-96C69FB4E58A}">
      <dgm:prSet/>
      <dgm:spPr/>
      <dgm:t>
        <a:bodyPr/>
        <a:lstStyle/>
        <a:p>
          <a:r>
            <a:rPr lang="en-US"/>
            <a:t>Ekran przegranej</a:t>
          </a:r>
        </a:p>
      </dgm:t>
    </dgm:pt>
    <dgm:pt modelId="{5B651E4B-DFF2-4FCE-B4AE-0BDA4C4D249A}" type="parTrans" cxnId="{55AC3FC0-84B0-4DA9-94CF-33E5C72C67B4}">
      <dgm:prSet/>
      <dgm:spPr/>
      <dgm:t>
        <a:bodyPr/>
        <a:lstStyle/>
        <a:p>
          <a:endParaRPr lang="en-US"/>
        </a:p>
      </dgm:t>
    </dgm:pt>
    <dgm:pt modelId="{CE58A44B-08EF-49FC-A3A2-F29F13217881}" type="sibTrans" cxnId="{55AC3FC0-84B0-4DA9-94CF-33E5C72C67B4}">
      <dgm:prSet/>
      <dgm:spPr/>
      <dgm:t>
        <a:bodyPr/>
        <a:lstStyle/>
        <a:p>
          <a:endParaRPr lang="en-US"/>
        </a:p>
      </dgm:t>
    </dgm:pt>
    <dgm:pt modelId="{CDA30BD5-2D1E-48C5-8663-EFE34E432D7E}">
      <dgm:prSet/>
      <dgm:spPr/>
      <dgm:t>
        <a:bodyPr/>
        <a:lstStyle/>
        <a:p>
          <a:r>
            <a:rPr lang="en-US"/>
            <a:t>Możliwość restartu</a:t>
          </a:r>
        </a:p>
      </dgm:t>
    </dgm:pt>
    <dgm:pt modelId="{FBFA7FD4-C0BA-4744-9DC0-FDC589C7B913}" type="parTrans" cxnId="{AA2E1DC3-051E-470E-B818-1F10AF7C02AA}">
      <dgm:prSet/>
      <dgm:spPr/>
      <dgm:t>
        <a:bodyPr/>
        <a:lstStyle/>
        <a:p>
          <a:endParaRPr lang="en-US"/>
        </a:p>
      </dgm:t>
    </dgm:pt>
    <dgm:pt modelId="{7FBC19D0-10AF-4774-8F99-D77F1DC87538}" type="sibTrans" cxnId="{AA2E1DC3-051E-470E-B818-1F10AF7C02AA}">
      <dgm:prSet/>
      <dgm:spPr/>
      <dgm:t>
        <a:bodyPr/>
        <a:lstStyle/>
        <a:p>
          <a:endParaRPr lang="en-US"/>
        </a:p>
      </dgm:t>
    </dgm:pt>
    <dgm:pt modelId="{6B1AD398-BD00-4A4C-80A9-A4BF5C4E7FD3}">
      <dgm:prSet/>
      <dgm:spPr/>
      <dgm:t>
        <a:bodyPr/>
        <a:lstStyle/>
        <a:p>
          <a:r>
            <a:rPr lang="en-US"/>
            <a:t>Wybór trudności</a:t>
          </a:r>
        </a:p>
      </dgm:t>
    </dgm:pt>
    <dgm:pt modelId="{44C1C31F-9B0A-4523-9776-868459E0B198}" type="parTrans" cxnId="{8BBA209D-EFC6-49FB-8FB9-E30ACA6A2895}">
      <dgm:prSet/>
      <dgm:spPr/>
      <dgm:t>
        <a:bodyPr/>
        <a:lstStyle/>
        <a:p>
          <a:endParaRPr lang="en-US"/>
        </a:p>
      </dgm:t>
    </dgm:pt>
    <dgm:pt modelId="{C9694302-68DF-47DB-BE79-E181B0888688}" type="sibTrans" cxnId="{8BBA209D-EFC6-49FB-8FB9-E30ACA6A2895}">
      <dgm:prSet/>
      <dgm:spPr/>
      <dgm:t>
        <a:bodyPr/>
        <a:lstStyle/>
        <a:p>
          <a:endParaRPr lang="en-US"/>
        </a:p>
      </dgm:t>
    </dgm:pt>
    <dgm:pt modelId="{9D4D21AE-9E72-4C4A-AAFF-4952A84D8B3D}">
      <dgm:prSet/>
      <dgm:spPr/>
      <dgm:t>
        <a:bodyPr/>
        <a:lstStyle/>
        <a:p>
          <a:r>
            <a:rPr lang="en-US"/>
            <a:t>Ekran pauzy</a:t>
          </a:r>
        </a:p>
      </dgm:t>
    </dgm:pt>
    <dgm:pt modelId="{636A61AA-7F1D-4E6B-BC63-54FBB224FE9A}" type="parTrans" cxnId="{4B57B071-C2AC-4FCA-A1D5-678092E663CE}">
      <dgm:prSet/>
      <dgm:spPr/>
      <dgm:t>
        <a:bodyPr/>
        <a:lstStyle/>
        <a:p>
          <a:endParaRPr lang="en-US"/>
        </a:p>
      </dgm:t>
    </dgm:pt>
    <dgm:pt modelId="{4D676992-6D3F-4FE5-99AB-D13E32D1E9BC}" type="sibTrans" cxnId="{4B57B071-C2AC-4FCA-A1D5-678092E663CE}">
      <dgm:prSet/>
      <dgm:spPr/>
      <dgm:t>
        <a:bodyPr/>
        <a:lstStyle/>
        <a:p>
          <a:endParaRPr lang="en-US"/>
        </a:p>
      </dgm:t>
    </dgm:pt>
    <dgm:pt modelId="{B93E2F4E-2E79-2B44-8AB2-00784BBB2069}" type="pres">
      <dgm:prSet presAssocID="{2C56A0DA-2645-46D3-842A-F8B7C872AFB5}" presName="diagram" presStyleCnt="0">
        <dgm:presLayoutVars>
          <dgm:dir/>
          <dgm:resizeHandles val="exact"/>
        </dgm:presLayoutVars>
      </dgm:prSet>
      <dgm:spPr/>
    </dgm:pt>
    <dgm:pt modelId="{F4BEF1DF-D593-2749-B4CC-67D2B3B5BE46}" type="pres">
      <dgm:prSet presAssocID="{E0530A29-E65D-4BA1-9501-B1529B5F5D8F}" presName="node" presStyleLbl="node1" presStyleIdx="0" presStyleCnt="15">
        <dgm:presLayoutVars>
          <dgm:bulletEnabled val="1"/>
        </dgm:presLayoutVars>
      </dgm:prSet>
      <dgm:spPr/>
    </dgm:pt>
    <dgm:pt modelId="{0352FFFC-AB8E-8D4A-AD39-9622EB7CFE79}" type="pres">
      <dgm:prSet presAssocID="{95079232-73EA-44F3-905F-A9B3EAEAD50E}" presName="sibTrans" presStyleCnt="0"/>
      <dgm:spPr/>
    </dgm:pt>
    <dgm:pt modelId="{CB9E8D11-6D48-154F-A776-D5A762F1ED46}" type="pres">
      <dgm:prSet presAssocID="{F31CF9CB-7B46-4541-A816-3D9577C08D27}" presName="node" presStyleLbl="node1" presStyleIdx="1" presStyleCnt="15">
        <dgm:presLayoutVars>
          <dgm:bulletEnabled val="1"/>
        </dgm:presLayoutVars>
      </dgm:prSet>
      <dgm:spPr/>
    </dgm:pt>
    <dgm:pt modelId="{70F6CF29-A5E9-DE45-A72F-2DC50AC8F4C5}" type="pres">
      <dgm:prSet presAssocID="{2756D072-1053-4F0E-9ECD-7AEF97947A61}" presName="sibTrans" presStyleCnt="0"/>
      <dgm:spPr/>
    </dgm:pt>
    <dgm:pt modelId="{C1A72FDA-4713-1E49-BBE3-E8F694BFB6C8}" type="pres">
      <dgm:prSet presAssocID="{4DAE581B-B6FE-42E5-9C89-9D71FC3899E8}" presName="node" presStyleLbl="node1" presStyleIdx="2" presStyleCnt="15">
        <dgm:presLayoutVars>
          <dgm:bulletEnabled val="1"/>
        </dgm:presLayoutVars>
      </dgm:prSet>
      <dgm:spPr/>
    </dgm:pt>
    <dgm:pt modelId="{A4008E0F-1553-A14B-B181-563FE2F50219}" type="pres">
      <dgm:prSet presAssocID="{CC84C87A-2F5F-451E-BB4A-A4FADE9068E5}" presName="sibTrans" presStyleCnt="0"/>
      <dgm:spPr/>
    </dgm:pt>
    <dgm:pt modelId="{30B3C5B4-2A2D-3543-AB13-792731631AB1}" type="pres">
      <dgm:prSet presAssocID="{8B69FEB1-590B-475E-82AA-3336485E841F}" presName="node" presStyleLbl="node1" presStyleIdx="3" presStyleCnt="15">
        <dgm:presLayoutVars>
          <dgm:bulletEnabled val="1"/>
        </dgm:presLayoutVars>
      </dgm:prSet>
      <dgm:spPr/>
    </dgm:pt>
    <dgm:pt modelId="{8D173690-5AD9-BD4F-8600-03A8C6F22F4F}" type="pres">
      <dgm:prSet presAssocID="{AEE92CEA-5FFB-400A-816F-A5E933156E5B}" presName="sibTrans" presStyleCnt="0"/>
      <dgm:spPr/>
    </dgm:pt>
    <dgm:pt modelId="{9D641582-7C62-414F-AF90-A088E307DA54}" type="pres">
      <dgm:prSet presAssocID="{D7A662FD-44A7-4104-A34C-E5E41317800C}" presName="node" presStyleLbl="node1" presStyleIdx="4" presStyleCnt="15">
        <dgm:presLayoutVars>
          <dgm:bulletEnabled val="1"/>
        </dgm:presLayoutVars>
      </dgm:prSet>
      <dgm:spPr/>
    </dgm:pt>
    <dgm:pt modelId="{835B5D7F-08FF-BB46-8999-9D3570922C5A}" type="pres">
      <dgm:prSet presAssocID="{EB25FC72-45DA-4AA4-854A-A6B92D61B84F}" presName="sibTrans" presStyleCnt="0"/>
      <dgm:spPr/>
    </dgm:pt>
    <dgm:pt modelId="{8C36EA69-6B7D-534D-92E1-B33892238A40}" type="pres">
      <dgm:prSet presAssocID="{7FB41DED-7CAE-48AF-AB4F-D2B233E9636F}" presName="node" presStyleLbl="node1" presStyleIdx="5" presStyleCnt="15">
        <dgm:presLayoutVars>
          <dgm:bulletEnabled val="1"/>
        </dgm:presLayoutVars>
      </dgm:prSet>
      <dgm:spPr/>
    </dgm:pt>
    <dgm:pt modelId="{74741FFC-79CB-2F44-B932-EE3F06FFA99D}" type="pres">
      <dgm:prSet presAssocID="{97A4397A-AB91-4DE0-8EA7-F988ABE24793}" presName="sibTrans" presStyleCnt="0"/>
      <dgm:spPr/>
    </dgm:pt>
    <dgm:pt modelId="{96586C7B-4145-284B-BB8E-0FB6AC9F8A72}" type="pres">
      <dgm:prSet presAssocID="{3665EB2B-0D65-4582-94C3-47901EE6CBDA}" presName="node" presStyleLbl="node1" presStyleIdx="6" presStyleCnt="15">
        <dgm:presLayoutVars>
          <dgm:bulletEnabled val="1"/>
        </dgm:presLayoutVars>
      </dgm:prSet>
      <dgm:spPr/>
    </dgm:pt>
    <dgm:pt modelId="{21900706-BE93-524C-80EE-B3E2CE87E703}" type="pres">
      <dgm:prSet presAssocID="{79D02836-5A5D-4A05-9936-75933799F292}" presName="sibTrans" presStyleCnt="0"/>
      <dgm:spPr/>
    </dgm:pt>
    <dgm:pt modelId="{3FE594BB-FC72-BF42-B15E-8222B8D6CC6F}" type="pres">
      <dgm:prSet presAssocID="{E19BD30C-1AE2-484C-B9CC-B75D6D04E72E}" presName="node" presStyleLbl="node1" presStyleIdx="7" presStyleCnt="15">
        <dgm:presLayoutVars>
          <dgm:bulletEnabled val="1"/>
        </dgm:presLayoutVars>
      </dgm:prSet>
      <dgm:spPr/>
    </dgm:pt>
    <dgm:pt modelId="{BA8A4225-0AA4-764E-BE04-03EFFA9AEB94}" type="pres">
      <dgm:prSet presAssocID="{4BD39004-6D3A-4784-BA10-8D0A6FA8FCA7}" presName="sibTrans" presStyleCnt="0"/>
      <dgm:spPr/>
    </dgm:pt>
    <dgm:pt modelId="{C51602F8-466E-0C4D-8FF6-C1AD5A200CB5}" type="pres">
      <dgm:prSet presAssocID="{AE9648DB-4113-4CA7-BD64-CB559252C5B6}" presName="node" presStyleLbl="node1" presStyleIdx="8" presStyleCnt="15">
        <dgm:presLayoutVars>
          <dgm:bulletEnabled val="1"/>
        </dgm:presLayoutVars>
      </dgm:prSet>
      <dgm:spPr/>
    </dgm:pt>
    <dgm:pt modelId="{B0639805-2B43-5F4B-AB66-54050CA25A0F}" type="pres">
      <dgm:prSet presAssocID="{EA0175D3-959E-4D02-A393-50C1BF98BE69}" presName="sibTrans" presStyleCnt="0"/>
      <dgm:spPr/>
    </dgm:pt>
    <dgm:pt modelId="{5504E461-8641-9643-9320-7C25B81A3791}" type="pres">
      <dgm:prSet presAssocID="{9CDB4FFF-3EE6-4698-97BC-8F8D1EEC4886}" presName="node" presStyleLbl="node1" presStyleIdx="9" presStyleCnt="15">
        <dgm:presLayoutVars>
          <dgm:bulletEnabled val="1"/>
        </dgm:presLayoutVars>
      </dgm:prSet>
      <dgm:spPr/>
    </dgm:pt>
    <dgm:pt modelId="{DA69A653-FB7A-7C46-872C-A04743515B3A}" type="pres">
      <dgm:prSet presAssocID="{3E5E6133-5A48-484F-985F-C85CD974B4A4}" presName="sibTrans" presStyleCnt="0"/>
      <dgm:spPr/>
    </dgm:pt>
    <dgm:pt modelId="{77E99A23-1780-6144-8F69-A961BCAAC729}" type="pres">
      <dgm:prSet presAssocID="{B276B3D9-B84F-45F7-9236-6813584FFF06}" presName="node" presStyleLbl="node1" presStyleIdx="10" presStyleCnt="15">
        <dgm:presLayoutVars>
          <dgm:bulletEnabled val="1"/>
        </dgm:presLayoutVars>
      </dgm:prSet>
      <dgm:spPr/>
    </dgm:pt>
    <dgm:pt modelId="{F329F82F-B2CB-EB41-BEE5-9B06D41A3431}" type="pres">
      <dgm:prSet presAssocID="{25A4A344-D784-444D-8990-1CBACC6DE483}" presName="sibTrans" presStyleCnt="0"/>
      <dgm:spPr/>
    </dgm:pt>
    <dgm:pt modelId="{A98C0342-BE8B-AE44-8F19-16A969366BF3}" type="pres">
      <dgm:prSet presAssocID="{BFADEE2A-9A63-4333-8E7E-96C69FB4E58A}" presName="node" presStyleLbl="node1" presStyleIdx="11" presStyleCnt="15">
        <dgm:presLayoutVars>
          <dgm:bulletEnabled val="1"/>
        </dgm:presLayoutVars>
      </dgm:prSet>
      <dgm:spPr/>
    </dgm:pt>
    <dgm:pt modelId="{07CFEF09-1E49-B748-9CE1-C00A827F6544}" type="pres">
      <dgm:prSet presAssocID="{CE58A44B-08EF-49FC-A3A2-F29F13217881}" presName="sibTrans" presStyleCnt="0"/>
      <dgm:spPr/>
    </dgm:pt>
    <dgm:pt modelId="{1E95EA8A-E59A-3F4A-9641-86D56E7F96B4}" type="pres">
      <dgm:prSet presAssocID="{CDA30BD5-2D1E-48C5-8663-EFE34E432D7E}" presName="node" presStyleLbl="node1" presStyleIdx="12" presStyleCnt="15">
        <dgm:presLayoutVars>
          <dgm:bulletEnabled val="1"/>
        </dgm:presLayoutVars>
      </dgm:prSet>
      <dgm:spPr/>
    </dgm:pt>
    <dgm:pt modelId="{FA4A4186-F1A3-DC4E-9D86-162D10086987}" type="pres">
      <dgm:prSet presAssocID="{7FBC19D0-10AF-4774-8F99-D77F1DC87538}" presName="sibTrans" presStyleCnt="0"/>
      <dgm:spPr/>
    </dgm:pt>
    <dgm:pt modelId="{F78352C2-60C7-464E-AF68-B9421254E9E1}" type="pres">
      <dgm:prSet presAssocID="{6B1AD398-BD00-4A4C-80A9-A4BF5C4E7FD3}" presName="node" presStyleLbl="node1" presStyleIdx="13" presStyleCnt="15">
        <dgm:presLayoutVars>
          <dgm:bulletEnabled val="1"/>
        </dgm:presLayoutVars>
      </dgm:prSet>
      <dgm:spPr/>
    </dgm:pt>
    <dgm:pt modelId="{ABDE4BE0-A923-664D-A777-8F6FF2A097CA}" type="pres">
      <dgm:prSet presAssocID="{C9694302-68DF-47DB-BE79-E181B0888688}" presName="sibTrans" presStyleCnt="0"/>
      <dgm:spPr/>
    </dgm:pt>
    <dgm:pt modelId="{78E184C3-3DBA-554A-B63E-0A32E87DCE08}" type="pres">
      <dgm:prSet presAssocID="{9D4D21AE-9E72-4C4A-AAFF-4952A84D8B3D}" presName="node" presStyleLbl="node1" presStyleIdx="14" presStyleCnt="15">
        <dgm:presLayoutVars>
          <dgm:bulletEnabled val="1"/>
        </dgm:presLayoutVars>
      </dgm:prSet>
      <dgm:spPr/>
    </dgm:pt>
  </dgm:ptLst>
  <dgm:cxnLst>
    <dgm:cxn modelId="{6953E307-D7F4-754E-87AA-F4343816B0AE}" type="presOf" srcId="{9D4D21AE-9E72-4C4A-AAFF-4952A84D8B3D}" destId="{78E184C3-3DBA-554A-B63E-0A32E87DCE08}" srcOrd="0" destOrd="0" presId="urn:microsoft.com/office/officeart/2005/8/layout/default"/>
    <dgm:cxn modelId="{8BA12513-70B6-4B15-85D2-D147B747820F}" srcId="{2C56A0DA-2645-46D3-842A-F8B7C872AFB5}" destId="{AE9648DB-4113-4CA7-BD64-CB559252C5B6}" srcOrd="8" destOrd="0" parTransId="{F93B992E-3199-4595-B4B5-A8C982B441E9}" sibTransId="{EA0175D3-959E-4D02-A393-50C1BF98BE69}"/>
    <dgm:cxn modelId="{BFBFC420-226A-A64A-BB72-A3D725E241C3}" type="presOf" srcId="{E0530A29-E65D-4BA1-9501-B1529B5F5D8F}" destId="{F4BEF1DF-D593-2749-B4CC-67D2B3B5BE46}" srcOrd="0" destOrd="0" presId="urn:microsoft.com/office/officeart/2005/8/layout/default"/>
    <dgm:cxn modelId="{FD145B2E-B579-DE4D-B3F6-6D4829D39CA1}" type="presOf" srcId="{F31CF9CB-7B46-4541-A816-3D9577C08D27}" destId="{CB9E8D11-6D48-154F-A776-D5A762F1ED46}" srcOrd="0" destOrd="0" presId="urn:microsoft.com/office/officeart/2005/8/layout/default"/>
    <dgm:cxn modelId="{DA5C2538-E6E7-4A55-82D4-2DD007C5EED1}" srcId="{2C56A0DA-2645-46D3-842A-F8B7C872AFB5}" destId="{D7A662FD-44A7-4104-A34C-E5E41317800C}" srcOrd="4" destOrd="0" parTransId="{A330E3BC-C8B7-4FC7-8807-73C6F6B691F3}" sibTransId="{EB25FC72-45DA-4AA4-854A-A6B92D61B84F}"/>
    <dgm:cxn modelId="{2721403A-6963-E749-8A10-1B21E7AEDED0}" type="presOf" srcId="{9CDB4FFF-3EE6-4698-97BC-8F8D1EEC4886}" destId="{5504E461-8641-9643-9320-7C25B81A3791}" srcOrd="0" destOrd="0" presId="urn:microsoft.com/office/officeart/2005/8/layout/default"/>
    <dgm:cxn modelId="{972CA03F-4B84-E745-9515-777599340798}" type="presOf" srcId="{8B69FEB1-590B-475E-82AA-3336485E841F}" destId="{30B3C5B4-2A2D-3543-AB13-792731631AB1}" srcOrd="0" destOrd="0" presId="urn:microsoft.com/office/officeart/2005/8/layout/default"/>
    <dgm:cxn modelId="{00CBF24C-1FEB-E34E-AA56-059922813C16}" type="presOf" srcId="{BFADEE2A-9A63-4333-8E7E-96C69FB4E58A}" destId="{A98C0342-BE8B-AE44-8F19-16A969366BF3}" srcOrd="0" destOrd="0" presId="urn:microsoft.com/office/officeart/2005/8/layout/default"/>
    <dgm:cxn modelId="{EF29BD62-365A-41E6-96AF-1A330635B59E}" srcId="{2C56A0DA-2645-46D3-842A-F8B7C872AFB5}" destId="{F31CF9CB-7B46-4541-A816-3D9577C08D27}" srcOrd="1" destOrd="0" parTransId="{4BC6BAF4-B45B-4A77-9CEF-7718787DA8C2}" sibTransId="{2756D072-1053-4F0E-9ECD-7AEF97947A61}"/>
    <dgm:cxn modelId="{675B0C63-412D-6A46-8D67-4F44C664DFA7}" type="presOf" srcId="{E19BD30C-1AE2-484C-B9CC-B75D6D04E72E}" destId="{3FE594BB-FC72-BF42-B15E-8222B8D6CC6F}" srcOrd="0" destOrd="0" presId="urn:microsoft.com/office/officeart/2005/8/layout/default"/>
    <dgm:cxn modelId="{57911A66-1E6A-48A2-A2B5-F887A67C8D43}" srcId="{2C56A0DA-2645-46D3-842A-F8B7C872AFB5}" destId="{9CDB4FFF-3EE6-4698-97BC-8F8D1EEC4886}" srcOrd="9" destOrd="0" parTransId="{7BC9EFDC-B536-4619-BCA4-C1A95510924B}" sibTransId="{3E5E6133-5A48-484F-985F-C85CD974B4A4}"/>
    <dgm:cxn modelId="{4B57B071-C2AC-4FCA-A1D5-678092E663CE}" srcId="{2C56A0DA-2645-46D3-842A-F8B7C872AFB5}" destId="{9D4D21AE-9E72-4C4A-AAFF-4952A84D8B3D}" srcOrd="14" destOrd="0" parTransId="{636A61AA-7F1D-4E6B-BC63-54FBB224FE9A}" sibTransId="{4D676992-6D3F-4FE5-99AB-D13E32D1E9BC}"/>
    <dgm:cxn modelId="{5FD17D80-F72F-2242-A196-436F17ED3BD3}" type="presOf" srcId="{3665EB2B-0D65-4582-94C3-47901EE6CBDA}" destId="{96586C7B-4145-284B-BB8E-0FB6AC9F8A72}" srcOrd="0" destOrd="0" presId="urn:microsoft.com/office/officeart/2005/8/layout/default"/>
    <dgm:cxn modelId="{9C34B787-7037-4493-AA45-E667E0A425C4}" srcId="{2C56A0DA-2645-46D3-842A-F8B7C872AFB5}" destId="{8B69FEB1-590B-475E-82AA-3336485E841F}" srcOrd="3" destOrd="0" parTransId="{56BE414B-5241-469B-AF33-02330AAD728C}" sibTransId="{AEE92CEA-5FFB-400A-816F-A5E933156E5B}"/>
    <dgm:cxn modelId="{41317B8A-10F6-FE4F-94D0-4F7DF824BE67}" type="presOf" srcId="{B276B3D9-B84F-45F7-9236-6813584FFF06}" destId="{77E99A23-1780-6144-8F69-A961BCAAC729}" srcOrd="0" destOrd="0" presId="urn:microsoft.com/office/officeart/2005/8/layout/default"/>
    <dgm:cxn modelId="{8BBA209D-EFC6-49FB-8FB9-E30ACA6A2895}" srcId="{2C56A0DA-2645-46D3-842A-F8B7C872AFB5}" destId="{6B1AD398-BD00-4A4C-80A9-A4BF5C4E7FD3}" srcOrd="13" destOrd="0" parTransId="{44C1C31F-9B0A-4523-9776-868459E0B198}" sibTransId="{C9694302-68DF-47DB-BE79-E181B0888688}"/>
    <dgm:cxn modelId="{8B3CC5AA-CE8E-E04B-99F7-C38FA19F8439}" type="presOf" srcId="{7FB41DED-7CAE-48AF-AB4F-D2B233E9636F}" destId="{8C36EA69-6B7D-534D-92E1-B33892238A40}" srcOrd="0" destOrd="0" presId="urn:microsoft.com/office/officeart/2005/8/layout/default"/>
    <dgm:cxn modelId="{3D0DF0AA-465A-449E-98DA-724A56523FA7}" srcId="{2C56A0DA-2645-46D3-842A-F8B7C872AFB5}" destId="{3665EB2B-0D65-4582-94C3-47901EE6CBDA}" srcOrd="6" destOrd="0" parTransId="{44CAEA13-78AF-417C-AFAD-49E9ACAA68B0}" sibTransId="{79D02836-5A5D-4A05-9936-75933799F292}"/>
    <dgm:cxn modelId="{A7C17EAC-4D82-9047-9695-2F3CDEF101A8}" type="presOf" srcId="{6B1AD398-BD00-4A4C-80A9-A4BF5C4E7FD3}" destId="{F78352C2-60C7-464E-AF68-B9421254E9E1}" srcOrd="0" destOrd="0" presId="urn:microsoft.com/office/officeart/2005/8/layout/default"/>
    <dgm:cxn modelId="{257E82B0-AAA7-B34E-A768-E4882B00715A}" type="presOf" srcId="{2C56A0DA-2645-46D3-842A-F8B7C872AFB5}" destId="{B93E2F4E-2E79-2B44-8AB2-00784BBB2069}" srcOrd="0" destOrd="0" presId="urn:microsoft.com/office/officeart/2005/8/layout/default"/>
    <dgm:cxn modelId="{1A675EB9-5767-A345-B353-7C60A682E1A7}" type="presOf" srcId="{CDA30BD5-2D1E-48C5-8663-EFE34E432D7E}" destId="{1E95EA8A-E59A-3F4A-9641-86D56E7F96B4}" srcOrd="0" destOrd="0" presId="urn:microsoft.com/office/officeart/2005/8/layout/default"/>
    <dgm:cxn modelId="{55AC3FC0-84B0-4DA9-94CF-33E5C72C67B4}" srcId="{2C56A0DA-2645-46D3-842A-F8B7C872AFB5}" destId="{BFADEE2A-9A63-4333-8E7E-96C69FB4E58A}" srcOrd="11" destOrd="0" parTransId="{5B651E4B-DFF2-4FCE-B4AE-0BDA4C4D249A}" sibTransId="{CE58A44B-08EF-49FC-A3A2-F29F13217881}"/>
    <dgm:cxn modelId="{AA2E1DC3-051E-470E-B818-1F10AF7C02AA}" srcId="{2C56A0DA-2645-46D3-842A-F8B7C872AFB5}" destId="{CDA30BD5-2D1E-48C5-8663-EFE34E432D7E}" srcOrd="12" destOrd="0" parTransId="{FBFA7FD4-C0BA-4744-9DC0-FDC589C7B913}" sibTransId="{7FBC19D0-10AF-4774-8F99-D77F1DC87538}"/>
    <dgm:cxn modelId="{529149C6-6AD0-4323-8895-456B72BFA617}" srcId="{2C56A0DA-2645-46D3-842A-F8B7C872AFB5}" destId="{E19BD30C-1AE2-484C-B9CC-B75D6D04E72E}" srcOrd="7" destOrd="0" parTransId="{DAC4B335-5905-4A3D-ACFA-F6A041C67346}" sibTransId="{4BD39004-6D3A-4784-BA10-8D0A6FA8FCA7}"/>
    <dgm:cxn modelId="{D3A651D0-569D-4970-B76C-726051F8EC51}" srcId="{2C56A0DA-2645-46D3-842A-F8B7C872AFB5}" destId="{7FB41DED-7CAE-48AF-AB4F-D2B233E9636F}" srcOrd="5" destOrd="0" parTransId="{4ACB2167-FC35-40E6-853B-7EEC0F016068}" sibTransId="{97A4397A-AB91-4DE0-8EA7-F988ABE24793}"/>
    <dgm:cxn modelId="{2BBF06D5-78C2-4C28-B291-5EE80F17F074}" srcId="{2C56A0DA-2645-46D3-842A-F8B7C872AFB5}" destId="{4DAE581B-B6FE-42E5-9C89-9D71FC3899E8}" srcOrd="2" destOrd="0" parTransId="{373C6C81-5A64-494C-812E-E363BD83DFF8}" sibTransId="{CC84C87A-2F5F-451E-BB4A-A4FADE9068E5}"/>
    <dgm:cxn modelId="{33313ED7-6CFC-774E-A91E-C68BD42C079F}" type="presOf" srcId="{AE9648DB-4113-4CA7-BD64-CB559252C5B6}" destId="{C51602F8-466E-0C4D-8FF6-C1AD5A200CB5}" srcOrd="0" destOrd="0" presId="urn:microsoft.com/office/officeart/2005/8/layout/default"/>
    <dgm:cxn modelId="{A85345E0-638F-496A-9D8D-6255DC8F2798}" srcId="{2C56A0DA-2645-46D3-842A-F8B7C872AFB5}" destId="{B276B3D9-B84F-45F7-9236-6813584FFF06}" srcOrd="10" destOrd="0" parTransId="{8F516396-C965-438C-98AF-68FE7D603DA5}" sibTransId="{25A4A344-D784-444D-8990-1CBACC6DE483}"/>
    <dgm:cxn modelId="{256FCCF3-D2FF-7643-8D10-3B0DBA2F2F63}" type="presOf" srcId="{D7A662FD-44A7-4104-A34C-E5E41317800C}" destId="{9D641582-7C62-414F-AF90-A088E307DA54}" srcOrd="0" destOrd="0" presId="urn:microsoft.com/office/officeart/2005/8/layout/default"/>
    <dgm:cxn modelId="{667806FE-06A0-894A-B205-8FC38314F319}" type="presOf" srcId="{4DAE581B-B6FE-42E5-9C89-9D71FC3899E8}" destId="{C1A72FDA-4713-1E49-BBE3-E8F694BFB6C8}" srcOrd="0" destOrd="0" presId="urn:microsoft.com/office/officeart/2005/8/layout/default"/>
    <dgm:cxn modelId="{F91D74FF-43A1-4F52-AD36-B0F7B688DEA3}" srcId="{2C56A0DA-2645-46D3-842A-F8B7C872AFB5}" destId="{E0530A29-E65D-4BA1-9501-B1529B5F5D8F}" srcOrd="0" destOrd="0" parTransId="{19DE2952-7B52-447B-B941-FFDEAC5E073D}" sibTransId="{95079232-73EA-44F3-905F-A9B3EAEAD50E}"/>
    <dgm:cxn modelId="{EDB284E8-5F93-2E4D-A9B1-23E63F99954A}" type="presParOf" srcId="{B93E2F4E-2E79-2B44-8AB2-00784BBB2069}" destId="{F4BEF1DF-D593-2749-B4CC-67D2B3B5BE46}" srcOrd="0" destOrd="0" presId="urn:microsoft.com/office/officeart/2005/8/layout/default"/>
    <dgm:cxn modelId="{8AAF210E-D6CE-FF4F-ADBE-32F7BD439968}" type="presParOf" srcId="{B93E2F4E-2E79-2B44-8AB2-00784BBB2069}" destId="{0352FFFC-AB8E-8D4A-AD39-9622EB7CFE79}" srcOrd="1" destOrd="0" presId="urn:microsoft.com/office/officeart/2005/8/layout/default"/>
    <dgm:cxn modelId="{8556E33B-D80C-1D43-9ECB-9D04298DD89E}" type="presParOf" srcId="{B93E2F4E-2E79-2B44-8AB2-00784BBB2069}" destId="{CB9E8D11-6D48-154F-A776-D5A762F1ED46}" srcOrd="2" destOrd="0" presId="urn:microsoft.com/office/officeart/2005/8/layout/default"/>
    <dgm:cxn modelId="{29A60118-F54E-1944-AD9A-9167DB5194DF}" type="presParOf" srcId="{B93E2F4E-2E79-2B44-8AB2-00784BBB2069}" destId="{70F6CF29-A5E9-DE45-A72F-2DC50AC8F4C5}" srcOrd="3" destOrd="0" presId="urn:microsoft.com/office/officeart/2005/8/layout/default"/>
    <dgm:cxn modelId="{F78AC866-3459-824E-8488-70368FB0D929}" type="presParOf" srcId="{B93E2F4E-2E79-2B44-8AB2-00784BBB2069}" destId="{C1A72FDA-4713-1E49-BBE3-E8F694BFB6C8}" srcOrd="4" destOrd="0" presId="urn:microsoft.com/office/officeart/2005/8/layout/default"/>
    <dgm:cxn modelId="{B361DD67-AB9E-1B47-B8CF-FF5EEE33AB75}" type="presParOf" srcId="{B93E2F4E-2E79-2B44-8AB2-00784BBB2069}" destId="{A4008E0F-1553-A14B-B181-563FE2F50219}" srcOrd="5" destOrd="0" presId="urn:microsoft.com/office/officeart/2005/8/layout/default"/>
    <dgm:cxn modelId="{C712A0A3-B12C-4947-B558-4DE2B9DFF94E}" type="presParOf" srcId="{B93E2F4E-2E79-2B44-8AB2-00784BBB2069}" destId="{30B3C5B4-2A2D-3543-AB13-792731631AB1}" srcOrd="6" destOrd="0" presId="urn:microsoft.com/office/officeart/2005/8/layout/default"/>
    <dgm:cxn modelId="{20F9D085-121E-8F40-9804-F3D5101F3D75}" type="presParOf" srcId="{B93E2F4E-2E79-2B44-8AB2-00784BBB2069}" destId="{8D173690-5AD9-BD4F-8600-03A8C6F22F4F}" srcOrd="7" destOrd="0" presId="urn:microsoft.com/office/officeart/2005/8/layout/default"/>
    <dgm:cxn modelId="{309CA340-D3D0-1243-9B93-DB47D3EA4977}" type="presParOf" srcId="{B93E2F4E-2E79-2B44-8AB2-00784BBB2069}" destId="{9D641582-7C62-414F-AF90-A088E307DA54}" srcOrd="8" destOrd="0" presId="urn:microsoft.com/office/officeart/2005/8/layout/default"/>
    <dgm:cxn modelId="{B15080EE-CF82-2741-B8E5-A3297D45B7B1}" type="presParOf" srcId="{B93E2F4E-2E79-2B44-8AB2-00784BBB2069}" destId="{835B5D7F-08FF-BB46-8999-9D3570922C5A}" srcOrd="9" destOrd="0" presId="urn:microsoft.com/office/officeart/2005/8/layout/default"/>
    <dgm:cxn modelId="{0AA8CF2D-6DD7-1444-90AE-BB1CA197738E}" type="presParOf" srcId="{B93E2F4E-2E79-2B44-8AB2-00784BBB2069}" destId="{8C36EA69-6B7D-534D-92E1-B33892238A40}" srcOrd="10" destOrd="0" presId="urn:microsoft.com/office/officeart/2005/8/layout/default"/>
    <dgm:cxn modelId="{2251522A-DF5E-3A48-B47D-9B66F63DC6AA}" type="presParOf" srcId="{B93E2F4E-2E79-2B44-8AB2-00784BBB2069}" destId="{74741FFC-79CB-2F44-B932-EE3F06FFA99D}" srcOrd="11" destOrd="0" presId="urn:microsoft.com/office/officeart/2005/8/layout/default"/>
    <dgm:cxn modelId="{4BDFAFF0-D3FD-7346-AAD1-4AAF19AE658E}" type="presParOf" srcId="{B93E2F4E-2E79-2B44-8AB2-00784BBB2069}" destId="{96586C7B-4145-284B-BB8E-0FB6AC9F8A72}" srcOrd="12" destOrd="0" presId="urn:microsoft.com/office/officeart/2005/8/layout/default"/>
    <dgm:cxn modelId="{78E86E41-9970-624A-9E39-AF7C67613ECD}" type="presParOf" srcId="{B93E2F4E-2E79-2B44-8AB2-00784BBB2069}" destId="{21900706-BE93-524C-80EE-B3E2CE87E703}" srcOrd="13" destOrd="0" presId="urn:microsoft.com/office/officeart/2005/8/layout/default"/>
    <dgm:cxn modelId="{B5B3803A-9E9E-E14F-A626-FD9BFAFB50E6}" type="presParOf" srcId="{B93E2F4E-2E79-2B44-8AB2-00784BBB2069}" destId="{3FE594BB-FC72-BF42-B15E-8222B8D6CC6F}" srcOrd="14" destOrd="0" presId="urn:microsoft.com/office/officeart/2005/8/layout/default"/>
    <dgm:cxn modelId="{708B9862-4D61-824B-B7C6-F486F7F33FEC}" type="presParOf" srcId="{B93E2F4E-2E79-2B44-8AB2-00784BBB2069}" destId="{BA8A4225-0AA4-764E-BE04-03EFFA9AEB94}" srcOrd="15" destOrd="0" presId="urn:microsoft.com/office/officeart/2005/8/layout/default"/>
    <dgm:cxn modelId="{292B5BEA-EEE7-474D-98FA-E71127C30BB7}" type="presParOf" srcId="{B93E2F4E-2E79-2B44-8AB2-00784BBB2069}" destId="{C51602F8-466E-0C4D-8FF6-C1AD5A200CB5}" srcOrd="16" destOrd="0" presId="urn:microsoft.com/office/officeart/2005/8/layout/default"/>
    <dgm:cxn modelId="{2FE8DD27-DF26-4E42-B037-52EABD71C868}" type="presParOf" srcId="{B93E2F4E-2E79-2B44-8AB2-00784BBB2069}" destId="{B0639805-2B43-5F4B-AB66-54050CA25A0F}" srcOrd="17" destOrd="0" presId="urn:microsoft.com/office/officeart/2005/8/layout/default"/>
    <dgm:cxn modelId="{DE8E0A7C-D044-6448-A7C9-7C5DE97AC9A9}" type="presParOf" srcId="{B93E2F4E-2E79-2B44-8AB2-00784BBB2069}" destId="{5504E461-8641-9643-9320-7C25B81A3791}" srcOrd="18" destOrd="0" presId="urn:microsoft.com/office/officeart/2005/8/layout/default"/>
    <dgm:cxn modelId="{CCF92FE6-64ED-7D4E-A383-54B09CB7408B}" type="presParOf" srcId="{B93E2F4E-2E79-2B44-8AB2-00784BBB2069}" destId="{DA69A653-FB7A-7C46-872C-A04743515B3A}" srcOrd="19" destOrd="0" presId="urn:microsoft.com/office/officeart/2005/8/layout/default"/>
    <dgm:cxn modelId="{451C52D0-DB62-7042-9EED-0A8F8ED902F4}" type="presParOf" srcId="{B93E2F4E-2E79-2B44-8AB2-00784BBB2069}" destId="{77E99A23-1780-6144-8F69-A961BCAAC729}" srcOrd="20" destOrd="0" presId="urn:microsoft.com/office/officeart/2005/8/layout/default"/>
    <dgm:cxn modelId="{45EBA5B5-0950-F143-B171-DB6130C62B78}" type="presParOf" srcId="{B93E2F4E-2E79-2B44-8AB2-00784BBB2069}" destId="{F329F82F-B2CB-EB41-BEE5-9B06D41A3431}" srcOrd="21" destOrd="0" presId="urn:microsoft.com/office/officeart/2005/8/layout/default"/>
    <dgm:cxn modelId="{1FEAE6E0-49C6-1244-AD52-71F79840D375}" type="presParOf" srcId="{B93E2F4E-2E79-2B44-8AB2-00784BBB2069}" destId="{A98C0342-BE8B-AE44-8F19-16A969366BF3}" srcOrd="22" destOrd="0" presId="urn:microsoft.com/office/officeart/2005/8/layout/default"/>
    <dgm:cxn modelId="{989004BF-97C7-C04C-8A68-FF606A8AEAD8}" type="presParOf" srcId="{B93E2F4E-2E79-2B44-8AB2-00784BBB2069}" destId="{07CFEF09-1E49-B748-9CE1-C00A827F6544}" srcOrd="23" destOrd="0" presId="urn:microsoft.com/office/officeart/2005/8/layout/default"/>
    <dgm:cxn modelId="{15EFF76F-829C-A741-8B07-050294F3E1A9}" type="presParOf" srcId="{B93E2F4E-2E79-2B44-8AB2-00784BBB2069}" destId="{1E95EA8A-E59A-3F4A-9641-86D56E7F96B4}" srcOrd="24" destOrd="0" presId="urn:microsoft.com/office/officeart/2005/8/layout/default"/>
    <dgm:cxn modelId="{F887F40C-AC53-A448-BCB1-F74567F749E5}" type="presParOf" srcId="{B93E2F4E-2E79-2B44-8AB2-00784BBB2069}" destId="{FA4A4186-F1A3-DC4E-9D86-162D10086987}" srcOrd="25" destOrd="0" presId="urn:microsoft.com/office/officeart/2005/8/layout/default"/>
    <dgm:cxn modelId="{1BC035B0-B7CA-9644-9B2D-B6D507DC8BF2}" type="presParOf" srcId="{B93E2F4E-2E79-2B44-8AB2-00784BBB2069}" destId="{F78352C2-60C7-464E-AF68-B9421254E9E1}" srcOrd="26" destOrd="0" presId="urn:microsoft.com/office/officeart/2005/8/layout/default"/>
    <dgm:cxn modelId="{88F1BBBE-B67C-A743-8023-4A26D06C3424}" type="presParOf" srcId="{B93E2F4E-2E79-2B44-8AB2-00784BBB2069}" destId="{ABDE4BE0-A923-664D-A777-8F6FF2A097CA}" srcOrd="27" destOrd="0" presId="urn:microsoft.com/office/officeart/2005/8/layout/default"/>
    <dgm:cxn modelId="{0DEFCAA4-6C8C-654A-9A2A-0FC0E3C188FE}" type="presParOf" srcId="{B93E2F4E-2E79-2B44-8AB2-00784BBB2069}" destId="{78E184C3-3DBA-554A-B63E-0A32E87DCE08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07C3C-9652-9347-9E0B-38B4B4DD7DA5}">
      <dsp:nvSpPr>
        <dsp:cNvPr id="0" name=""/>
        <dsp:cNvSpPr/>
      </dsp:nvSpPr>
      <dsp:spPr>
        <a:xfrm>
          <a:off x="1261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48216-0F9F-884F-9185-F2B89A2AC2CB}">
      <dsp:nvSpPr>
        <dsp:cNvPr id="0" name=""/>
        <dsp:cNvSpPr/>
      </dsp:nvSpPr>
      <dsp:spPr>
        <a:xfrm>
          <a:off x="493301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Python</a:t>
          </a:r>
        </a:p>
      </dsp:txBody>
      <dsp:txXfrm>
        <a:off x="575662" y="943292"/>
        <a:ext cx="4263632" cy="2647282"/>
      </dsp:txXfrm>
    </dsp:sp>
    <dsp:sp modelId="{2842B057-8014-7840-84F9-63C808BB920D}">
      <dsp:nvSpPr>
        <dsp:cNvPr id="0" name=""/>
        <dsp:cNvSpPr/>
      </dsp:nvSpPr>
      <dsp:spPr>
        <a:xfrm>
          <a:off x="5413694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BCC5C-F067-184C-BFF3-2CFE816FFD77}">
      <dsp:nvSpPr>
        <dsp:cNvPr id="0" name=""/>
        <dsp:cNvSpPr/>
      </dsp:nvSpPr>
      <dsp:spPr>
        <a:xfrm>
          <a:off x="5905734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Pygame</a:t>
          </a:r>
        </a:p>
      </dsp:txBody>
      <dsp:txXfrm>
        <a:off x="5988095" y="943292"/>
        <a:ext cx="4263632" cy="2647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EF1DF-D593-2749-B4CC-67D2B3B5BE46}">
      <dsp:nvSpPr>
        <dsp:cNvPr id="0" name=""/>
        <dsp:cNvSpPr/>
      </dsp:nvSpPr>
      <dsp:spPr>
        <a:xfrm>
          <a:off x="751951" y="376"/>
          <a:ext cx="1701730" cy="10210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Obsługa klawiatury</a:t>
          </a:r>
        </a:p>
      </dsp:txBody>
      <dsp:txXfrm>
        <a:off x="751951" y="376"/>
        <a:ext cx="1701730" cy="1021038"/>
      </dsp:txXfrm>
    </dsp:sp>
    <dsp:sp modelId="{CB9E8D11-6D48-154F-A776-D5A762F1ED46}">
      <dsp:nvSpPr>
        <dsp:cNvPr id="0" name=""/>
        <dsp:cNvSpPr/>
      </dsp:nvSpPr>
      <dsp:spPr>
        <a:xfrm>
          <a:off x="2623854" y="376"/>
          <a:ext cx="1701730" cy="10210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Wykrywanie kolizji</a:t>
          </a:r>
        </a:p>
      </dsp:txBody>
      <dsp:txXfrm>
        <a:off x="2623854" y="376"/>
        <a:ext cx="1701730" cy="1021038"/>
      </dsp:txXfrm>
    </dsp:sp>
    <dsp:sp modelId="{C1A72FDA-4713-1E49-BBE3-E8F694BFB6C8}">
      <dsp:nvSpPr>
        <dsp:cNvPr id="0" name=""/>
        <dsp:cNvSpPr/>
      </dsp:nvSpPr>
      <dsp:spPr>
        <a:xfrm>
          <a:off x="4495758" y="376"/>
          <a:ext cx="1701730" cy="10210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Wybór postaci przed grą</a:t>
          </a:r>
        </a:p>
      </dsp:txBody>
      <dsp:txXfrm>
        <a:off x="4495758" y="376"/>
        <a:ext cx="1701730" cy="1021038"/>
      </dsp:txXfrm>
    </dsp:sp>
    <dsp:sp modelId="{30B3C5B4-2A2D-3543-AB13-792731631AB1}">
      <dsp:nvSpPr>
        <dsp:cNvPr id="0" name=""/>
        <dsp:cNvSpPr/>
      </dsp:nvSpPr>
      <dsp:spPr>
        <a:xfrm>
          <a:off x="751951" y="1191587"/>
          <a:ext cx="1701730" cy="10210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System punktacji</a:t>
          </a:r>
        </a:p>
      </dsp:txBody>
      <dsp:txXfrm>
        <a:off x="751951" y="1191587"/>
        <a:ext cx="1701730" cy="1021038"/>
      </dsp:txXfrm>
    </dsp:sp>
    <dsp:sp modelId="{9D641582-7C62-414F-AF90-A088E307DA54}">
      <dsp:nvSpPr>
        <dsp:cNvPr id="0" name=""/>
        <dsp:cNvSpPr/>
      </dsp:nvSpPr>
      <dsp:spPr>
        <a:xfrm>
          <a:off x="2623854" y="1191587"/>
          <a:ext cx="1701730" cy="10210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Mechanika levelowania</a:t>
          </a:r>
        </a:p>
      </dsp:txBody>
      <dsp:txXfrm>
        <a:off x="2623854" y="1191587"/>
        <a:ext cx="1701730" cy="1021038"/>
      </dsp:txXfrm>
    </dsp:sp>
    <dsp:sp modelId="{8C36EA69-6B7D-534D-92E1-B33892238A40}">
      <dsp:nvSpPr>
        <dsp:cNvPr id="0" name=""/>
        <dsp:cNvSpPr/>
      </dsp:nvSpPr>
      <dsp:spPr>
        <a:xfrm>
          <a:off x="4495758" y="1191587"/>
          <a:ext cx="1701730" cy="10210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Ograniczenie czasowe (mini-gra)</a:t>
          </a:r>
        </a:p>
      </dsp:txBody>
      <dsp:txXfrm>
        <a:off x="4495758" y="1191587"/>
        <a:ext cx="1701730" cy="1021038"/>
      </dsp:txXfrm>
    </dsp:sp>
    <dsp:sp modelId="{96586C7B-4145-284B-BB8E-0FB6AC9F8A72}">
      <dsp:nvSpPr>
        <dsp:cNvPr id="0" name=""/>
        <dsp:cNvSpPr/>
      </dsp:nvSpPr>
      <dsp:spPr>
        <a:xfrm>
          <a:off x="751951" y="2382799"/>
          <a:ext cx="1701730" cy="10210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Zagadki logiczne</a:t>
          </a:r>
        </a:p>
      </dsp:txBody>
      <dsp:txXfrm>
        <a:off x="751951" y="2382799"/>
        <a:ext cx="1701730" cy="1021038"/>
      </dsp:txXfrm>
    </dsp:sp>
    <dsp:sp modelId="{3FE594BB-FC72-BF42-B15E-8222B8D6CC6F}">
      <dsp:nvSpPr>
        <dsp:cNvPr id="0" name=""/>
        <dsp:cNvSpPr/>
      </dsp:nvSpPr>
      <dsp:spPr>
        <a:xfrm>
          <a:off x="2623854" y="2382799"/>
          <a:ext cx="1701730" cy="10210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UI</a:t>
          </a:r>
        </a:p>
      </dsp:txBody>
      <dsp:txXfrm>
        <a:off x="2623854" y="2382799"/>
        <a:ext cx="1701730" cy="1021038"/>
      </dsp:txXfrm>
    </dsp:sp>
    <dsp:sp modelId="{C51602F8-466E-0C4D-8FF6-C1AD5A200CB5}">
      <dsp:nvSpPr>
        <dsp:cNvPr id="0" name=""/>
        <dsp:cNvSpPr/>
      </dsp:nvSpPr>
      <dsp:spPr>
        <a:xfrm>
          <a:off x="4495758" y="2382799"/>
          <a:ext cx="1701730" cy="10210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Ekran powitalna</a:t>
          </a:r>
        </a:p>
      </dsp:txBody>
      <dsp:txXfrm>
        <a:off x="4495758" y="2382799"/>
        <a:ext cx="1701730" cy="1021038"/>
      </dsp:txXfrm>
    </dsp:sp>
    <dsp:sp modelId="{5504E461-8641-9643-9320-7C25B81A3791}">
      <dsp:nvSpPr>
        <dsp:cNvPr id="0" name=""/>
        <dsp:cNvSpPr/>
      </dsp:nvSpPr>
      <dsp:spPr>
        <a:xfrm>
          <a:off x="751951" y="3574010"/>
          <a:ext cx="1701730" cy="10210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Menu główne</a:t>
          </a:r>
        </a:p>
      </dsp:txBody>
      <dsp:txXfrm>
        <a:off x="751951" y="3574010"/>
        <a:ext cx="1701730" cy="1021038"/>
      </dsp:txXfrm>
    </dsp:sp>
    <dsp:sp modelId="{77E99A23-1780-6144-8F69-A961BCAAC729}">
      <dsp:nvSpPr>
        <dsp:cNvPr id="0" name=""/>
        <dsp:cNvSpPr/>
      </dsp:nvSpPr>
      <dsp:spPr>
        <a:xfrm>
          <a:off x="2623854" y="3574010"/>
          <a:ext cx="1701730" cy="10210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Instrukcja</a:t>
          </a:r>
        </a:p>
      </dsp:txBody>
      <dsp:txXfrm>
        <a:off x="2623854" y="3574010"/>
        <a:ext cx="1701730" cy="1021038"/>
      </dsp:txXfrm>
    </dsp:sp>
    <dsp:sp modelId="{A98C0342-BE8B-AE44-8F19-16A969366BF3}">
      <dsp:nvSpPr>
        <dsp:cNvPr id="0" name=""/>
        <dsp:cNvSpPr/>
      </dsp:nvSpPr>
      <dsp:spPr>
        <a:xfrm>
          <a:off x="4495758" y="3574010"/>
          <a:ext cx="1701730" cy="10210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Ekran przegranej</a:t>
          </a:r>
        </a:p>
      </dsp:txBody>
      <dsp:txXfrm>
        <a:off x="4495758" y="3574010"/>
        <a:ext cx="1701730" cy="1021038"/>
      </dsp:txXfrm>
    </dsp:sp>
    <dsp:sp modelId="{1E95EA8A-E59A-3F4A-9641-86D56E7F96B4}">
      <dsp:nvSpPr>
        <dsp:cNvPr id="0" name=""/>
        <dsp:cNvSpPr/>
      </dsp:nvSpPr>
      <dsp:spPr>
        <a:xfrm>
          <a:off x="751951" y="4765222"/>
          <a:ext cx="1701730" cy="10210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Możliwość restartu</a:t>
          </a:r>
        </a:p>
      </dsp:txBody>
      <dsp:txXfrm>
        <a:off x="751951" y="4765222"/>
        <a:ext cx="1701730" cy="1021038"/>
      </dsp:txXfrm>
    </dsp:sp>
    <dsp:sp modelId="{F78352C2-60C7-464E-AF68-B9421254E9E1}">
      <dsp:nvSpPr>
        <dsp:cNvPr id="0" name=""/>
        <dsp:cNvSpPr/>
      </dsp:nvSpPr>
      <dsp:spPr>
        <a:xfrm>
          <a:off x="2623854" y="4765222"/>
          <a:ext cx="1701730" cy="10210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Wybór trudności</a:t>
          </a:r>
        </a:p>
      </dsp:txBody>
      <dsp:txXfrm>
        <a:off x="2623854" y="4765222"/>
        <a:ext cx="1701730" cy="1021038"/>
      </dsp:txXfrm>
    </dsp:sp>
    <dsp:sp modelId="{78E184C3-3DBA-554A-B63E-0A32E87DCE08}">
      <dsp:nvSpPr>
        <dsp:cNvPr id="0" name=""/>
        <dsp:cNvSpPr/>
      </dsp:nvSpPr>
      <dsp:spPr>
        <a:xfrm>
          <a:off x="4495758" y="4765222"/>
          <a:ext cx="1701730" cy="10210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Ekran pauzy</a:t>
          </a:r>
        </a:p>
      </dsp:txBody>
      <dsp:txXfrm>
        <a:off x="4495758" y="4765222"/>
        <a:ext cx="1701730" cy="1021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5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7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2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0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5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0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Colourful plastic animals">
            <a:extLst>
              <a:ext uri="{FF2B5EF4-FFF2-40B4-BE49-F238E27FC236}">
                <a16:creationId xmlns:a16="http://schemas.microsoft.com/office/drawing/2014/main" id="{5E656EFD-168F-ECD4-92B0-27A83BF0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5DEB6A-976D-98B6-8875-F4C240958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4800"/>
            <a:ext cx="12192000" cy="27432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bg1">
                  <a:alpha val="25000"/>
                </a:schemeClr>
              </a:gs>
              <a:gs pos="59000">
                <a:schemeClr val="bg1">
                  <a:alpha val="35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FED5E-319B-529A-851E-8485A8B25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1" y="5728447"/>
            <a:ext cx="8201790" cy="960120"/>
          </a:xfrm>
          <a:ln>
            <a:noFill/>
          </a:ln>
        </p:spPr>
        <p:txBody>
          <a:bodyPr anchor="ctr">
            <a:normAutofit/>
          </a:bodyPr>
          <a:lstStyle/>
          <a:p>
            <a:pPr algn="l"/>
            <a:r>
              <a:rPr lang="en-PL" dirty="0"/>
              <a:t>Dino Game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B253A-DBCF-E05E-4352-D36F3AC31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7819" y="5728445"/>
            <a:ext cx="3409110" cy="950410"/>
          </a:xfrm>
        </p:spPr>
        <p:txBody>
          <a:bodyPr anchor="ctr">
            <a:normAutofit/>
          </a:bodyPr>
          <a:lstStyle/>
          <a:p>
            <a:pPr algn="r"/>
            <a:endParaRPr lang="en-PL" sz="1900" dirty="0"/>
          </a:p>
        </p:txBody>
      </p:sp>
    </p:spTree>
    <p:extLst>
      <p:ext uri="{BB962C8B-B14F-4D97-AF65-F5344CB8AC3E}">
        <p14:creationId xmlns:p14="http://schemas.microsoft.com/office/powerpoint/2010/main" val="425421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4B8143-3907-5396-F19C-4EDBFE8DE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D27F4-522C-5E75-4AEB-E8E91C67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11019513" cy="1527048"/>
          </a:xfrm>
        </p:spPr>
        <p:txBody>
          <a:bodyPr anchor="b">
            <a:normAutofit/>
          </a:bodyPr>
          <a:lstStyle/>
          <a:p>
            <a:r>
              <a:rPr lang="en-PL"/>
              <a:t> 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1DC09-26AD-8F49-A6F9-783DB55B8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11019514" cy="4096512"/>
          </a:xfrm>
        </p:spPr>
        <p:txBody>
          <a:bodyPr>
            <a:normAutofit/>
          </a:bodyPr>
          <a:lstStyle/>
          <a:p>
            <a:r>
              <a:rPr lang="en-GB"/>
              <a:t>https://github.com/jstanczewski/sgd-project/tree/main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115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9C56-EB03-E8DE-BE67-C4E97FC3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548640"/>
            <a:ext cx="10666151" cy="45719"/>
          </a:xfrm>
        </p:spPr>
        <p:txBody>
          <a:bodyPr>
            <a:normAutofit fontScale="90000"/>
          </a:bodyPr>
          <a:lstStyle/>
          <a:p>
            <a:r>
              <a:rPr lang="en-PL" dirty="0"/>
              <a:t>Główne okno gry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7DC20C-1CF4-3C6C-AE8B-71BEA9FC5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361" y="1345883"/>
            <a:ext cx="10174727" cy="52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4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B7AE-B37C-3A33-6F11-967F3329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Dostępne menu </a:t>
            </a:r>
            <a:r>
              <a:rPr lang="en-GB" dirty="0"/>
              <a:t>i</a:t>
            </a:r>
            <a:r>
              <a:rPr lang="en-PL" dirty="0"/>
              <a:t> opcje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550A01-8F11-EBB5-1C4F-F588B78AF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02" y="1716089"/>
            <a:ext cx="4502425" cy="2341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D8627-536B-F90E-FD37-F1DA9B21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01" y="1716089"/>
            <a:ext cx="4657725" cy="24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C920-3351-77C7-7A71-02BB90F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Wybór postaci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16EEDE-42E1-3D85-98B7-D0BC1249A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02" y="1716088"/>
            <a:ext cx="8830858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2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B5F0-C6FB-991E-0690-37F296AD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Trwanie gry</a:t>
            </a:r>
            <a:endParaRPr lang="en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D4F600-1286-1EE1-FDCC-9E2D1BE17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02" y="1716088"/>
            <a:ext cx="8830858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4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7AB5-B4C7-9EE0-09D0-F6B68D12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Skalująca się zagadka matematyczna</a:t>
            </a:r>
            <a:br>
              <a:rPr lang="en-PL"/>
            </a:br>
            <a:endParaRPr lang="en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17A19-39B9-AF61-A641-C51072D1A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02" y="1716088"/>
            <a:ext cx="8830858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5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E7A827-4DD7-8A5A-4519-32BDA5CDB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75348D-3376-10BB-E89D-A72720D88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4C547-9400-AB7B-CC75-81C2A32C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7098627" cy="1325236"/>
          </a:xfrm>
        </p:spPr>
        <p:txBody>
          <a:bodyPr anchor="t">
            <a:normAutofit/>
          </a:bodyPr>
          <a:lstStyle/>
          <a:p>
            <a:r>
              <a:rPr lang="en-PL" dirty="0"/>
              <a:t>Cel 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D832-DCBE-6CBD-F0B2-9BD96B184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424" y="1899631"/>
            <a:ext cx="7333128" cy="4011769"/>
          </a:xfrm>
        </p:spPr>
        <p:txBody>
          <a:bodyPr anchor="ctr">
            <a:normAutofit/>
          </a:bodyPr>
          <a:lstStyle/>
          <a:p>
            <a:r>
              <a:rPr lang="en-GB" sz="1800"/>
              <a:t>U</a:t>
            </a:r>
            <a:r>
              <a:rPr lang="en-PL" sz="1800"/>
              <a:t>zyskanie jak najwyższego wyniku</a:t>
            </a:r>
          </a:p>
          <a:p>
            <a:r>
              <a:rPr lang="en-PL" sz="1800"/>
              <a:t>Nauka</a:t>
            </a:r>
          </a:p>
          <a:p>
            <a:r>
              <a:rPr lang="en-PL" sz="1800"/>
              <a:t>Ćwiczenie czasu reakcji</a:t>
            </a:r>
          </a:p>
        </p:txBody>
      </p:sp>
    </p:spTree>
    <p:extLst>
      <p:ext uri="{BB962C8B-B14F-4D97-AF65-F5344CB8AC3E}">
        <p14:creationId xmlns:p14="http://schemas.microsoft.com/office/powerpoint/2010/main" val="287376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3D868-B852-4E2E-224D-2B7238E4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PL" dirty="0"/>
              <a:t>Technologie</a:t>
            </a:r>
            <a:endParaRPr lang="en-P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BFC08E-8A8D-42CA-3105-930242171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486736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728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97D4D-91F2-4864-3707-4C427674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PL" sz="3300"/>
              <a:t>Lista funkcjonalności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4013F8-8F2B-3903-E127-EBCF10435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620489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1876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81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Neue Haas Grotesk Text Pro</vt:lpstr>
      <vt:lpstr>VanillaVTI</vt:lpstr>
      <vt:lpstr>Dino Game</vt:lpstr>
      <vt:lpstr>Główne okno gry</vt:lpstr>
      <vt:lpstr>Dostępne menu i opcje</vt:lpstr>
      <vt:lpstr>Wybór postaci</vt:lpstr>
      <vt:lpstr>Trwanie gry</vt:lpstr>
      <vt:lpstr>Skalująca się zagadka matematyczna </vt:lpstr>
      <vt:lpstr>Cel gry</vt:lpstr>
      <vt:lpstr>Technologie</vt:lpstr>
      <vt:lpstr>Lista funkcjonalności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Jędrzej Stańczewski</dc:creator>
  <cp:lastModifiedBy>Jędrzej Stańczewski</cp:lastModifiedBy>
  <cp:revision>2</cp:revision>
  <dcterms:created xsi:type="dcterms:W3CDTF">2025-06-22T08:30:35Z</dcterms:created>
  <dcterms:modified xsi:type="dcterms:W3CDTF">2025-06-22T08:50:45Z</dcterms:modified>
</cp:coreProperties>
</file>